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ab4ce81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ab4ce81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ab4ce8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ab4ce8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ab4ce81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ab4ce81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07425" y="12658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Math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math.PI.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 for converting a number to integer.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86875" y="4550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56875" y="1240250"/>
            <a:ext cx="488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Built-in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Performs mathematical operations on number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a constructor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Math object is static.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6250" y="4550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02175" y="1485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(25, 50, 100, -30, 80, -10)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 the highest and lowest value from the list using math object methods.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96925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